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76" r:id="rId2"/>
    <p:sldId id="257" r:id="rId3"/>
    <p:sldId id="285" r:id="rId4"/>
    <p:sldId id="261" r:id="rId5"/>
    <p:sldId id="265" r:id="rId6"/>
    <p:sldId id="288" r:id="rId7"/>
    <p:sldId id="264" r:id="rId8"/>
    <p:sldId id="266" r:id="rId9"/>
    <p:sldId id="267" r:id="rId10"/>
    <p:sldId id="284" r:id="rId11"/>
    <p:sldId id="291" r:id="rId12"/>
    <p:sldId id="290" r:id="rId13"/>
    <p:sldId id="286" r:id="rId14"/>
    <p:sldId id="287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57218" autoAdjust="0"/>
  </p:normalViewPr>
  <p:slideViewPr>
    <p:cSldViewPr>
      <p:cViewPr varScale="1">
        <p:scale>
          <a:sx n="107" d="100"/>
          <a:sy n="107" d="100"/>
        </p:scale>
        <p:origin x="-8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24FD9-7611-45B3-92BE-82BDCAC69E71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6514E-3F64-4212-BC03-A57DFEFBB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B48D9-593B-42AB-9146-89083607FABC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1C28-B22E-4A5C-8C16-538CB26EF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C25C-2B70-412E-ACAD-114E7334C39D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4F05-B657-4A71-8F0C-8D41594CE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1A14-A999-4A21-AF18-D83550E8CC70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DFA34-C067-42F9-B119-734D04E96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D55E-0BE8-4F8E-82DC-C793A2B665A6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4E5FA-01E1-4A5D-956A-16B107F04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4A06-ADB7-4001-95AF-6BC98A9A45CF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5995-74E9-4D7A-AF8E-69DA132A7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4519-8811-46E3-851A-ED01D71AF387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026A7-49A9-4406-B7BA-1486FFB5A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9D11-3444-453A-9EC7-C55D9D1D2348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642B4-3D81-4BE4-A19B-982DBB0FB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41F3-08FD-4013-8110-0CC37D981435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B33F-C844-4DDB-AD51-FA164DA7C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E55B-C80A-4346-B2D0-84C5AACFCF84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4AB3-086C-45AC-80B0-317E54E51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AEDDB-A5BB-4ABA-8E01-A028895E0438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27FBC-E8CF-4A3B-A761-DAC02BBBB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349C7FB-69A0-4006-9EDD-A9F1BDC7A5E9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AA97126-2CEE-43B6-B70C-0752BA706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05" r:id="rId4"/>
    <p:sldLayoutId id="2147483811" r:id="rId5"/>
    <p:sldLayoutId id="2147483806" r:id="rId6"/>
    <p:sldLayoutId id="2147483812" r:id="rId7"/>
    <p:sldLayoutId id="2147483813" r:id="rId8"/>
    <p:sldLayoutId id="2147483814" r:id="rId9"/>
    <p:sldLayoutId id="2147483807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404813"/>
            <a:ext cx="8569325" cy="36718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54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8000" smtClean="0">
                <a:latin typeface="Comic Sans MS" pitchFamily="66" charset="0"/>
                <a:cs typeface="Times New Roman" pitchFamily="18" charset="0"/>
              </a:rPr>
              <a:t>Энергосбережение</a:t>
            </a:r>
            <a:endParaRPr lang="ru-RU" sz="8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708400" y="508476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Выполнила студентка Ларченко Наталья</a:t>
            </a:r>
          </a:p>
          <a:p>
            <a:r>
              <a:rPr lang="ru-RU"/>
              <a:t>Руководитель к.ф.-м.н. Жадан М.И.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b="2751"/>
          <a:stretch>
            <a:fillRect/>
          </a:stretch>
        </p:blipFill>
        <p:spPr bwMode="auto">
          <a:xfrm>
            <a:off x="1692275" y="1341438"/>
            <a:ext cx="6175375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288" y="260350"/>
            <a:ext cx="78486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82575">
              <a:buFont typeface="Wingdings" pitchFamily="2" charset="2"/>
              <a:buChar char="Ø"/>
              <a:defRPr/>
            </a:pPr>
            <a:r>
              <a:rPr lang="ru-RU" sz="3200" b="1" i="1" dirty="0">
                <a:latin typeface="+mj-lt"/>
                <a:cs typeface="Times New Roman" pitchFamily="18" charset="0"/>
              </a:rPr>
              <a:t>Закрывайте крышку кастрюли плотно.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3200" b="1" i="1" dirty="0" smtClean="0"/>
              <a:t>Меняем старые окна на новые.</a:t>
            </a:r>
            <a:endParaRPr lang="ru-RU" sz="3200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201"/>
          <a:stretch>
            <a:fillRect/>
          </a:stretch>
        </p:blipFill>
        <p:spPr>
          <a:xfrm>
            <a:off x="1530350" y="1554163"/>
            <a:ext cx="6235700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3200" i="1" dirty="0" smtClean="0"/>
              <a:t>Рационально используйте три системы освещение.</a:t>
            </a:r>
            <a:endParaRPr lang="ru-RU" sz="32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b="3709"/>
          <a:stretch>
            <a:fillRect/>
          </a:stretch>
        </p:blipFill>
        <p:spPr bwMode="auto">
          <a:xfrm>
            <a:off x="1258888" y="1557338"/>
            <a:ext cx="67802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8243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8"/>
          <p:cNvPicPr>
            <a:picLocks noChangeAspect="1" noChangeArrowheads="1"/>
          </p:cNvPicPr>
          <p:nvPr/>
        </p:nvPicPr>
        <p:blipFill>
          <a:blip r:embed="rId3"/>
          <a:srcRect l="7179" t="18655" r="76227" b="40707"/>
          <a:stretch>
            <a:fillRect/>
          </a:stretch>
        </p:blipFill>
        <p:spPr bwMode="auto">
          <a:xfrm>
            <a:off x="1116013" y="1484313"/>
            <a:ext cx="360045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b="8279"/>
          <a:stretch>
            <a:fillRect/>
          </a:stretch>
        </p:blipFill>
        <p:spPr bwMode="auto">
          <a:xfrm>
            <a:off x="900113" y="0"/>
            <a:ext cx="8223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33" y="1849426"/>
            <a:ext cx="8426773" cy="178594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7030A0"/>
                </a:solidFill>
              </a:rPr>
              <a:t>Спасибо за внимание.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Энергосбережение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1412875"/>
            <a:ext cx="7772400" cy="3930650"/>
          </a:xfrm>
        </p:spPr>
        <p:txBody>
          <a:bodyPr>
            <a:normAutofit fontScale="92500" lnSpcReduction="1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Реализация  правовых, организационных, научных, производственных, технических и экономических мер, направленных на </a:t>
            </a:r>
            <a:r>
              <a:rPr lang="ru-RU" b="1" dirty="0" smtClean="0"/>
              <a:t>эффективное использование энергетических ресурсов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и на вовлечение в хозяйственный оборот возобновляемых источников энергии.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797425"/>
            <a:ext cx="21336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b="3801"/>
          <a:stretch>
            <a:fillRect/>
          </a:stretch>
        </p:blipFill>
        <p:spPr bwMode="auto">
          <a:xfrm>
            <a:off x="97155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53482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6000" b="1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ПРОСТЫЕ СОВЕТЫ ПО </a:t>
            </a:r>
            <a:r>
              <a:rPr lang="ru-RU" sz="5400" b="1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ЭНЕРГОСБЕРЕЖЕНИЮ!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b="8279"/>
          <a:stretch>
            <a:fillRect/>
          </a:stretch>
        </p:blipFill>
        <p:spPr bwMode="auto">
          <a:xfrm>
            <a:off x="1547813" y="1412875"/>
            <a:ext cx="59817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755650" y="260350"/>
            <a:ext cx="77771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buFont typeface="Wingdings" pitchFamily="2" charset="2"/>
              <a:buChar char="Ø"/>
            </a:pPr>
            <a:r>
              <a:rPr lang="ru-RU" sz="2200" b="1" i="1">
                <a:latin typeface="Comic Sans MS" pitchFamily="66" charset="0"/>
                <a:cs typeface="Times New Roman" pitchFamily="18" charset="0"/>
              </a:rPr>
              <a:t>Содержите в чистоте лампы и плафоны. Меняйте лампы накаливания на компактные люминесцентные.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r="1247" b="3119"/>
          <a:stretch>
            <a:fillRect/>
          </a:stretch>
        </p:blipFill>
        <p:spPr bwMode="auto">
          <a:xfrm>
            <a:off x="1250950" y="1147763"/>
            <a:ext cx="64897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27088" y="0"/>
            <a:ext cx="76327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buFont typeface="Wingdings" pitchFamily="2" charset="2"/>
              <a:buChar char="Ø"/>
            </a:pPr>
            <a:r>
              <a:rPr lang="ru-RU" sz="2200" b="1" i="1">
                <a:latin typeface="Comic Sans MS" pitchFamily="66" charset="0"/>
                <a:cs typeface="Times New Roman" pitchFamily="18" charset="0"/>
              </a:rPr>
              <a:t>Самый простой и эффективный способ экономии электроэнергии – не забывать всегда выключать за собой свет.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 b="3070"/>
          <a:stretch>
            <a:fillRect/>
          </a:stretch>
        </p:blipFill>
        <p:spPr bwMode="auto">
          <a:xfrm>
            <a:off x="1116013" y="1341438"/>
            <a:ext cx="6589712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550" y="260350"/>
            <a:ext cx="6985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82575">
              <a:buFont typeface="Wingdings" pitchFamily="2" charset="2"/>
              <a:buChar char="Ø"/>
              <a:defRPr/>
            </a:pPr>
            <a:r>
              <a:rPr lang="ru-RU" sz="3200" b="1" i="1" dirty="0">
                <a:latin typeface="+mj-lt"/>
                <a:cs typeface="Times New Roman" pitchFamily="18" charset="0"/>
              </a:rPr>
              <a:t>Утепляем оконные и дверные проёмы.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b="4240"/>
          <a:stretch>
            <a:fillRect/>
          </a:stretch>
        </p:blipFill>
        <p:spPr bwMode="auto">
          <a:xfrm>
            <a:off x="1258888" y="1196975"/>
            <a:ext cx="6553200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2988" y="333375"/>
            <a:ext cx="74898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82575">
              <a:buFont typeface="Wingdings" pitchFamily="2" charset="2"/>
              <a:buChar char="Ø"/>
              <a:defRPr/>
            </a:pPr>
            <a:r>
              <a:rPr lang="ru-RU" sz="3200" b="1" i="1" dirty="0">
                <a:latin typeface="+mj-lt"/>
                <a:cs typeface="Times New Roman" pitchFamily="18" charset="0"/>
              </a:rPr>
              <a:t>Не укрывайте отопительные приборы.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b="3801"/>
          <a:stretch>
            <a:fillRect/>
          </a:stretch>
        </p:blipFill>
        <p:spPr bwMode="auto">
          <a:xfrm>
            <a:off x="1547813" y="1196975"/>
            <a:ext cx="64801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4213" y="333375"/>
            <a:ext cx="77755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82575">
              <a:buFont typeface="Wingdings" pitchFamily="2" charset="2"/>
              <a:buChar char="Ø"/>
              <a:defRPr/>
            </a:pPr>
            <a:r>
              <a:rPr lang="ru-RU" sz="3200" b="1" i="1" dirty="0">
                <a:latin typeface="+mj-lt"/>
                <a:cs typeface="Times New Roman" pitchFamily="18" charset="0"/>
              </a:rPr>
              <a:t>Делайте ударное проветривание.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BF279BB59ECF4FA9C869E18CF0B771" ma:contentTypeVersion="0" ma:contentTypeDescription="Создание документа." ma:contentTypeScope="" ma:versionID="6945e39f0fea48da591cef1e4b5c16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3D2D78-31F2-47DF-B5CD-0B16EDA066D3}"/>
</file>

<file path=customXml/itemProps2.xml><?xml version="1.0" encoding="utf-8"?>
<ds:datastoreItem xmlns:ds="http://schemas.openxmlformats.org/officeDocument/2006/customXml" ds:itemID="{10F08BA4-0275-4D0F-A6CC-3BC173769B7B}"/>
</file>

<file path=customXml/itemProps3.xml><?xml version="1.0" encoding="utf-8"?>
<ds:datastoreItem xmlns:ds="http://schemas.openxmlformats.org/officeDocument/2006/customXml" ds:itemID="{44EA55E4-9752-44A8-9E93-C9986338886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80</Words>
  <Application>Microsoft Office PowerPoint</Application>
  <PresentationFormat>On-screen Show (4:3)</PresentationFormat>
  <Paragraphs>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32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Comic Sans MS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ПРОСТЫЕ СОВЕТЫ ПО ЭНЕРГОСБЕРЕЖЕНИЮ!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энергосбережения</dc:title>
  <dc:creator>Admin</dc:creator>
  <cp:lastModifiedBy>icc</cp:lastModifiedBy>
  <cp:revision>31</cp:revision>
  <dcterms:created xsi:type="dcterms:W3CDTF">2009-10-20T12:31:30Z</dcterms:created>
  <dcterms:modified xsi:type="dcterms:W3CDTF">2014-02-12T11:46:01Z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0008005814000000000001024140</vt:lpwstr>
  </property>
  <property fmtid="{D5CDD505-2E9C-101B-9397-08002B2CF9AE}" pid="3" name="ContentTypeId">
    <vt:lpwstr>0x0101009FBF279BB59ECF4FA9C869E18CF0B771</vt:lpwstr>
  </property>
</Properties>
</file>